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5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8"/>
  </p:normalViewPr>
  <p:slideViewPr>
    <p:cSldViewPr snapToGrid="0" snapToObjects="1">
      <p:cViewPr varScale="1">
        <p:scale>
          <a:sx n="81" d="100"/>
          <a:sy n="81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8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74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456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9027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99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836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61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67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814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611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7046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23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60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9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265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24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5/22/17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13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5/22/17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71766878-3199-4EAB-94E7-2D6D11070E14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6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1" r:id="rId1"/>
    <p:sldLayoutId id="2147484452" r:id="rId2"/>
    <p:sldLayoutId id="2147484453" r:id="rId3"/>
    <p:sldLayoutId id="2147484454" r:id="rId4"/>
    <p:sldLayoutId id="2147484455" r:id="rId5"/>
    <p:sldLayoutId id="2147484456" r:id="rId6"/>
    <p:sldLayoutId id="2147484457" r:id="rId7"/>
    <p:sldLayoutId id="2147484458" r:id="rId8"/>
    <p:sldLayoutId id="2147484459" r:id="rId9"/>
    <p:sldLayoutId id="2147484460" r:id="rId10"/>
    <p:sldLayoutId id="2147484461" r:id="rId11"/>
    <p:sldLayoutId id="2147484462" r:id="rId12"/>
    <p:sldLayoutId id="2147484463" r:id="rId13"/>
    <p:sldLayoutId id="2147484464" r:id="rId14"/>
    <p:sldLayoutId id="2147484465" r:id="rId15"/>
    <p:sldLayoutId id="2147484466" r:id="rId16"/>
    <p:sldLayoutId id="21474844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69113"/>
            <a:ext cx="8825658" cy="2677648"/>
          </a:xfrm>
        </p:spPr>
        <p:txBody>
          <a:bodyPr/>
          <a:lstStyle/>
          <a:p>
            <a:r>
              <a:rPr lang="es-ES_tradnl" dirty="0" smtClean="0"/>
              <a:t>Prevención</a:t>
            </a:r>
            <a:r>
              <a:rPr lang="es-ES" dirty="0" smtClean="0"/>
              <a:t> de ataques en servidores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Ahisahar Pretel rodríguez</a:t>
            </a:r>
          </a:p>
          <a:p>
            <a:r>
              <a:rPr lang="es-ES_tradnl" dirty="0" smtClean="0"/>
              <a:t>Victor correa Fernández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6201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Protección Token CSRF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¿C</a:t>
            </a:r>
            <a:r>
              <a:rPr lang="es-ES" dirty="0" err="1" smtClean="0"/>
              <a:t>ómo</a:t>
            </a:r>
            <a:r>
              <a:rPr lang="es-ES" dirty="0" smtClean="0"/>
              <a:t> nos protegemos ante este tipo de ataque?</a:t>
            </a:r>
            <a:endParaRPr lang="es-ES_tradnl" dirty="0"/>
          </a:p>
          <a:p>
            <a:endParaRPr lang="es-ES_tradnl" dirty="0" smtClean="0"/>
          </a:p>
          <a:p>
            <a:r>
              <a:rPr lang="es-ES_tradnl" dirty="0" smtClean="0"/>
              <a:t>Creando una cadena aleatoria que </a:t>
            </a:r>
            <a:r>
              <a:rPr lang="es-ES_tradnl" dirty="0" err="1" smtClean="0"/>
              <a:t>despues</a:t>
            </a:r>
            <a:r>
              <a:rPr lang="es-ES_tradnl" dirty="0" smtClean="0"/>
              <a:t> es validada, llamada </a:t>
            </a:r>
            <a:r>
              <a:rPr lang="es-ES_tradnl" dirty="0" err="1" smtClean="0"/>
              <a:t>token</a:t>
            </a:r>
            <a:r>
              <a:rPr lang="es-ES_tradnl" dirty="0" smtClean="0"/>
              <a:t>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36" y="4368139"/>
            <a:ext cx="2820168" cy="109978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204" y="4719204"/>
            <a:ext cx="3186545" cy="179243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7653" y="4368139"/>
            <a:ext cx="1856509" cy="185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01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Mitigación</a:t>
            </a:r>
            <a:r>
              <a:rPr lang="es-ES" dirty="0" smtClean="0"/>
              <a:t> de ataques DDOS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54955" y="2603500"/>
            <a:ext cx="5661481" cy="3416300"/>
          </a:xfrm>
        </p:spPr>
        <p:txBody>
          <a:bodyPr/>
          <a:lstStyle/>
          <a:p>
            <a:r>
              <a:rPr lang="es-ES_tradnl" dirty="0" smtClean="0"/>
              <a:t>Varios servicios de mitigación</a:t>
            </a:r>
            <a:r>
              <a:rPr lang="es-ES" dirty="0" smtClean="0"/>
              <a:t> de ataques, todos se basan en fuerza bruta.</a:t>
            </a:r>
          </a:p>
          <a:p>
            <a:endParaRPr lang="es-ES" dirty="0"/>
          </a:p>
          <a:p>
            <a:r>
              <a:rPr lang="es-ES" dirty="0" smtClean="0"/>
              <a:t>Cloudflare</a:t>
            </a:r>
            <a:r>
              <a:rPr lang="es-ES" dirty="0"/>
              <a:t> </a:t>
            </a:r>
            <a:r>
              <a:rPr lang="mr-IN" dirty="0" smtClean="0"/>
              <a:t>–</a:t>
            </a:r>
            <a:r>
              <a:rPr lang="es-ES" dirty="0" smtClean="0"/>
              <a:t> 10 Tbps</a:t>
            </a:r>
          </a:p>
          <a:p>
            <a:r>
              <a:rPr lang="es-ES" dirty="0" smtClean="0"/>
              <a:t>Akamai </a:t>
            </a:r>
            <a:r>
              <a:rPr lang="mr-IN" dirty="0" smtClean="0"/>
              <a:t>–</a:t>
            </a:r>
            <a:r>
              <a:rPr lang="es-ES" dirty="0" smtClean="0"/>
              <a:t> 2,3 Tbps</a:t>
            </a:r>
            <a:endParaRPr lang="es-ES_tradnl" dirty="0"/>
          </a:p>
        </p:txBody>
      </p:sp>
      <p:pic>
        <p:nvPicPr>
          <p:cNvPr id="1028" name="Picture 4" descr="https://lh5.googleusercontent.com/0BoIc0Nv-Htx5zILKFHatiIazXhUARpkkSr_y4dQbpbkqqTzkqq9_S7Llb9kKdD47Wt_8_ifSojU9RnaBTsGCNegG6dfmn7_EpeGw195EoxOlSl85tjduqpVUHU57SFjEvOrSpm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272" y="2327564"/>
            <a:ext cx="4823295" cy="422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88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Conclusión 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Sentido común.</a:t>
            </a:r>
          </a:p>
          <a:p>
            <a:r>
              <a:rPr lang="es-ES" dirty="0" smtClean="0"/>
              <a:t>Protección física.</a:t>
            </a:r>
          </a:p>
          <a:p>
            <a:endParaRPr lang="es-ES" dirty="0"/>
          </a:p>
          <a:p>
            <a:r>
              <a:rPr lang="es-ES" dirty="0" smtClean="0"/>
              <a:t>LA SEGURIDAD EN EL FRONTEND NO EXISTE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8173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La seguridad nos afecta a todos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133" y="2425122"/>
            <a:ext cx="5726813" cy="4128078"/>
          </a:xfrm>
          <a:prstGeom prst="rect">
            <a:avLst/>
          </a:prstGeom>
        </p:spPr>
      </p:pic>
      <p:sp>
        <p:nvSpPr>
          <p:cNvPr id="5" name="Llamada rectangular redondeada 4"/>
          <p:cNvSpPr/>
          <p:nvPr/>
        </p:nvSpPr>
        <p:spPr>
          <a:xfrm>
            <a:off x="8191979" y="2511810"/>
            <a:ext cx="3253787" cy="2202079"/>
          </a:xfrm>
          <a:prstGeom prst="wedgeRoundRectCallout">
            <a:avLst>
              <a:gd name="adj1" fmla="val -90503"/>
              <a:gd name="adj2" fmla="val -3096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2400" dirty="0" smtClean="0"/>
              <a:t>¡Pero joder tío, que soy colega!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52118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Firewall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 una parte de un sistema o una red que está diseñada para bloquear el acceso no autorizado, permitiendo al mismo tiempo comunicaciones </a:t>
            </a:r>
            <a:r>
              <a:rPr lang="es-ES_tradnl" dirty="0" smtClean="0"/>
              <a:t>autorizadas.</a:t>
            </a:r>
          </a:p>
          <a:p>
            <a:r>
              <a:rPr lang="es-ES_tradnl" dirty="0"/>
              <a:t>Pueden ser de software, hardware o una combinación de ambas. 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736" y="4006958"/>
            <a:ext cx="3793260" cy="257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82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Firewall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Principalmente se usan para proteger las redes privadas conectadas a internet de accesos no autorizados, haciendo que todo el tráfico pase por ellos y analizándolo</a:t>
            </a:r>
            <a:r>
              <a:rPr lang="es-ES_tradnl" dirty="0" smtClean="0"/>
              <a:t>.</a:t>
            </a:r>
          </a:p>
          <a:p>
            <a:pPr marL="0" indent="0">
              <a:buNone/>
            </a:pPr>
            <a:endParaRPr lang="es-ES_tradnl" dirty="0"/>
          </a:p>
          <a:p>
            <a:r>
              <a:rPr lang="es-ES_tradnl" dirty="0"/>
              <a:t>Un cortafuegos añade una protección a nuestras redes y servidores, por eso se coloca en la puerta de acceso a la </a:t>
            </a:r>
            <a:r>
              <a:rPr lang="es-ES_tradnl" dirty="0" smtClean="0"/>
              <a:t>red.</a:t>
            </a:r>
            <a:endParaRPr lang="es-ES_tradnl" dirty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41515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Firewall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Recomendaciones:</a:t>
            </a:r>
          </a:p>
          <a:p>
            <a:pPr lvl="1"/>
            <a:r>
              <a:rPr lang="es-ES_tradnl" sz="1800" dirty="0" smtClean="0"/>
              <a:t>Denegar toda </a:t>
            </a:r>
            <a:r>
              <a:rPr lang="es-ES_tradnl" sz="1800" dirty="0"/>
              <a:t>conexión en todas las tarjetas de </a:t>
            </a:r>
            <a:r>
              <a:rPr lang="es-ES_tradnl" sz="1800" dirty="0" smtClean="0"/>
              <a:t>red.</a:t>
            </a:r>
          </a:p>
          <a:p>
            <a:pPr lvl="1"/>
            <a:r>
              <a:rPr lang="es-ES_tradnl" sz="1800" dirty="0" smtClean="0"/>
              <a:t>Cerrar </a:t>
            </a:r>
            <a:r>
              <a:rPr lang="es-ES_tradnl" sz="1800" dirty="0"/>
              <a:t>todos los </a:t>
            </a:r>
            <a:r>
              <a:rPr lang="es-ES_tradnl" sz="1800" dirty="0" smtClean="0"/>
              <a:t>puertos.</a:t>
            </a:r>
          </a:p>
          <a:p>
            <a:pPr lvl="1"/>
            <a:r>
              <a:rPr lang="es-ES_tradnl" sz="1800" dirty="0"/>
              <a:t>A</a:t>
            </a:r>
            <a:r>
              <a:rPr lang="es-ES_tradnl" sz="1800" dirty="0" smtClean="0"/>
              <a:t>brir </a:t>
            </a:r>
            <a:r>
              <a:rPr lang="es-ES_tradnl" sz="1800" dirty="0"/>
              <a:t>los puertos que se usen en nuestras aplicaciones para </a:t>
            </a:r>
            <a:r>
              <a:rPr lang="es-ES_tradnl" sz="1800" dirty="0" smtClean="0"/>
              <a:t>las conexiones entrantes y salientes.</a:t>
            </a:r>
          </a:p>
          <a:p>
            <a:pPr lvl="1"/>
            <a:r>
              <a:rPr lang="es-ES_tradnl" sz="1800" dirty="0"/>
              <a:t>A</a:t>
            </a:r>
            <a:r>
              <a:rPr lang="es-ES_tradnl" sz="1800" dirty="0" smtClean="0"/>
              <a:t>pertura </a:t>
            </a:r>
            <a:r>
              <a:rPr lang="es-ES_tradnl" sz="1800" dirty="0"/>
              <a:t>del puerto 22 para el acceso </a:t>
            </a:r>
            <a:r>
              <a:rPr lang="es-ES_tradnl" sz="1800" dirty="0" err="1" smtClean="0"/>
              <a:t>ssh</a:t>
            </a:r>
            <a:r>
              <a:rPr lang="es-ES_tradnl" sz="1800" dirty="0" smtClean="0"/>
              <a:t> para poder </a:t>
            </a:r>
            <a:r>
              <a:rPr lang="es-ES_tradnl" sz="1800" dirty="0"/>
              <a:t>acceder al servidor en caso de necesidad, mantenimiento, etc.</a:t>
            </a:r>
            <a:endParaRPr lang="es-ES_tradnl" sz="1800" dirty="0"/>
          </a:p>
        </p:txBody>
      </p:sp>
    </p:spTree>
    <p:extLst>
      <p:ext uri="{BB962C8B-B14F-4D97-AF65-F5344CB8AC3E}">
        <p14:creationId xmlns:p14="http://schemas.microsoft.com/office/powerpoint/2010/main" val="149291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Inyección</a:t>
            </a:r>
            <a:r>
              <a:rPr lang="es-ES" dirty="0" smtClean="0"/>
              <a:t> de código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 el envío de código no esperado por el servidor, </a:t>
            </a:r>
            <a:r>
              <a:rPr lang="es-ES_tradnl" dirty="0" smtClean="0"/>
              <a:t>haciéndolo vulnerable.</a:t>
            </a:r>
          </a:p>
          <a:p>
            <a:endParaRPr lang="es-ES_tradnl" dirty="0" smtClean="0"/>
          </a:p>
          <a:p>
            <a:r>
              <a:rPr lang="es-ES_tradnl" dirty="0" smtClean="0"/>
              <a:t>Los </a:t>
            </a:r>
            <a:r>
              <a:rPr lang="es-ES_tradnl" dirty="0"/>
              <a:t>tipo de inyecciones de código suelen </a:t>
            </a:r>
            <a:r>
              <a:rPr lang="es-ES_tradnl" dirty="0" smtClean="0"/>
              <a:t>ser:</a:t>
            </a:r>
          </a:p>
          <a:p>
            <a:pPr lvl="1"/>
            <a:r>
              <a:rPr lang="es-ES_tradnl" dirty="0" smtClean="0"/>
              <a:t>SQL</a:t>
            </a:r>
            <a:r>
              <a:rPr lang="es-ES_tradnl" dirty="0"/>
              <a:t>, LDAP, </a:t>
            </a:r>
            <a:r>
              <a:rPr lang="es-ES_tradnl" dirty="0" err="1"/>
              <a:t>Xpath</a:t>
            </a:r>
            <a:r>
              <a:rPr lang="es-ES_tradnl" dirty="0"/>
              <a:t> o </a:t>
            </a:r>
            <a:r>
              <a:rPr lang="es-ES_tradnl" dirty="0" err="1" smtClean="0"/>
              <a:t>NoSQL</a:t>
            </a:r>
            <a:endParaRPr lang="es-ES_tradnl" dirty="0"/>
          </a:p>
          <a:p>
            <a:pPr lvl="1"/>
            <a:r>
              <a:rPr lang="es-ES_tradnl" dirty="0" smtClean="0"/>
              <a:t>Comandos </a:t>
            </a:r>
            <a:r>
              <a:rPr lang="es-ES_tradnl" dirty="0"/>
              <a:t>de sistema </a:t>
            </a:r>
            <a:r>
              <a:rPr lang="es-ES_tradnl" dirty="0" smtClean="0"/>
              <a:t>operativo</a:t>
            </a:r>
          </a:p>
          <a:p>
            <a:pPr lvl="1"/>
            <a:r>
              <a:rPr lang="es-ES_tradnl" dirty="0"/>
              <a:t>A</a:t>
            </a:r>
            <a:r>
              <a:rPr lang="es-ES_tradnl" dirty="0" smtClean="0"/>
              <a:t>nalizadores </a:t>
            </a:r>
            <a:r>
              <a:rPr lang="es-ES_tradnl" dirty="0"/>
              <a:t>sintácticos de </a:t>
            </a:r>
            <a:r>
              <a:rPr lang="es-ES_tradnl" dirty="0" smtClean="0"/>
              <a:t>XML</a:t>
            </a:r>
          </a:p>
          <a:p>
            <a:pPr lvl="1"/>
            <a:r>
              <a:rPr lang="es-ES_tradnl" dirty="0"/>
              <a:t>C</a:t>
            </a:r>
            <a:r>
              <a:rPr lang="es-ES_tradnl" dirty="0" smtClean="0"/>
              <a:t>abeceras SMTP</a:t>
            </a:r>
          </a:p>
          <a:p>
            <a:pPr lvl="1"/>
            <a:r>
              <a:rPr lang="es-ES_tradnl" dirty="0"/>
              <a:t>P</a:t>
            </a:r>
            <a:r>
              <a:rPr lang="es-ES_tradnl" dirty="0" smtClean="0"/>
              <a:t>arámetros </a:t>
            </a:r>
            <a:r>
              <a:rPr lang="es-ES_tradnl" dirty="0"/>
              <a:t>de </a:t>
            </a:r>
            <a:r>
              <a:rPr lang="es-ES_tradnl" dirty="0" smtClean="0"/>
              <a:t>funciones</a:t>
            </a:r>
            <a:endParaRPr lang="es-ES_tradnl" dirty="0"/>
          </a:p>
          <a:p>
            <a:pPr lvl="1"/>
            <a:r>
              <a:rPr lang="es-ES_tradnl" dirty="0" smtClean="0"/>
              <a:t>Etc.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291" y="4114799"/>
            <a:ext cx="5848552" cy="245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24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Inyección</a:t>
            </a:r>
            <a:r>
              <a:rPr lang="es-ES" dirty="0" smtClean="0"/>
              <a:t> de código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La gran ventaja con la que contamos los desarrolladores es que tenemos acceso al código y nos es más fácil de detectar </a:t>
            </a:r>
            <a:r>
              <a:rPr lang="es-ES_tradnl" dirty="0" smtClean="0"/>
              <a:t>vulnerabilidades.</a:t>
            </a:r>
          </a:p>
          <a:p>
            <a:endParaRPr lang="es-ES_tradnl" dirty="0" smtClean="0"/>
          </a:p>
          <a:p>
            <a:r>
              <a:rPr lang="es-ES_tradnl" dirty="0" smtClean="0"/>
              <a:t>Para el intruso es más difícil, ya que no dispone de el  y ha de </a:t>
            </a:r>
            <a:r>
              <a:rPr lang="es-ES_tradnl" dirty="0"/>
              <a:t>estar probando constantemente una opción detrás de otra.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12912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Inyección de código 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Los objetivos principales son:</a:t>
            </a:r>
            <a:endParaRPr lang="es-ES_tradnl" dirty="0"/>
          </a:p>
          <a:p>
            <a:pPr lvl="1" fontAlgn="base"/>
            <a:r>
              <a:rPr lang="es-ES_tradnl" dirty="0"/>
              <a:t>La inyección de </a:t>
            </a:r>
            <a:r>
              <a:rPr lang="es-ES_tradnl" dirty="0" smtClean="0"/>
              <a:t>código SQL </a:t>
            </a:r>
            <a:r>
              <a:rPr lang="es-ES_tradnl" dirty="0"/>
              <a:t>en datos sensibles para obtenerlos, modificarlos o incluso </a:t>
            </a:r>
            <a:r>
              <a:rPr lang="es-ES_tradnl" dirty="0" smtClean="0"/>
              <a:t>borrarlos.</a:t>
            </a:r>
          </a:p>
          <a:p>
            <a:pPr lvl="1" fontAlgn="base"/>
            <a:r>
              <a:rPr lang="es-ES_tradnl" dirty="0" smtClean="0"/>
              <a:t>Instalar </a:t>
            </a:r>
            <a:r>
              <a:rPr lang="es-ES_tradnl" dirty="0"/>
              <a:t>malware o ejecutar código malicioso mediante la inyección de scripting como PHP o ASP.</a:t>
            </a:r>
          </a:p>
          <a:p>
            <a:pPr lvl="1" fontAlgn="base"/>
            <a:r>
              <a:rPr lang="es-ES_tradnl" dirty="0" smtClean="0"/>
              <a:t>Aumentar </a:t>
            </a:r>
            <a:r>
              <a:rPr lang="es-ES_tradnl" dirty="0"/>
              <a:t>los privilegios del usuario para tener accesos de más nivel.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38894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Inyección de código 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&lt;?php</a:t>
            </a:r>
            <a:endParaRPr lang="es-ES_tradnl" dirty="0"/>
          </a:p>
          <a:p>
            <a:pPr marL="0" indent="0">
              <a:buNone/>
            </a:pPr>
            <a:r>
              <a:rPr lang="es-ES_tradnl" dirty="0" smtClean="0"/>
              <a:t>	$</a:t>
            </a:r>
            <a:r>
              <a:rPr lang="es-ES_tradnl" dirty="0"/>
              <a:t>color = 'azul';</a:t>
            </a:r>
            <a:endParaRPr lang="es-ES_tradnl" dirty="0"/>
          </a:p>
          <a:p>
            <a:pPr marL="0" indent="0">
              <a:buNone/>
            </a:pPr>
            <a:r>
              <a:rPr lang="es-ES_tradnl" dirty="0" smtClean="0"/>
              <a:t>	If </a:t>
            </a:r>
            <a:r>
              <a:rPr lang="es-ES_tradnl" dirty="0"/>
              <a:t>(isset($_GET['COLOR']))</a:t>
            </a:r>
            <a:endParaRPr lang="es-ES_tradnl" dirty="0"/>
          </a:p>
          <a:p>
            <a:pPr marL="0" indent="0">
              <a:buNone/>
            </a:pPr>
            <a:r>
              <a:rPr lang="es-ES_tradnl" dirty="0" smtClean="0"/>
              <a:t>		$</a:t>
            </a:r>
            <a:r>
              <a:rPr lang="es-ES_tradnl" dirty="0"/>
              <a:t>color = $_GET['COLOR']</a:t>
            </a:r>
            <a:endParaRPr lang="es-ES_tradnl" dirty="0"/>
          </a:p>
          <a:p>
            <a:pPr marL="0" indent="0">
              <a:buNone/>
            </a:pPr>
            <a:r>
              <a:rPr lang="es-ES_tradnl" dirty="0" smtClean="0"/>
              <a:t>	Requiere</a:t>
            </a:r>
            <a:r>
              <a:rPr lang="es-ES_tradnl" dirty="0"/>
              <a:t>($color . '</a:t>
            </a:r>
            <a:r>
              <a:rPr lang="es-ES_tradnl" dirty="0" err="1"/>
              <a:t>php</a:t>
            </a:r>
            <a:r>
              <a:rPr lang="es-ES_tradnl" dirty="0"/>
              <a:t>');</a:t>
            </a:r>
            <a:endParaRPr lang="es-ES_tradnl" dirty="0"/>
          </a:p>
          <a:p>
            <a:pPr marL="0" indent="0">
              <a:buNone/>
            </a:pPr>
            <a:r>
              <a:rPr lang="es-ES_tradnl" dirty="0"/>
              <a:t>?&gt;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1562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Protección Token CSRF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Las siglas </a:t>
            </a:r>
            <a:r>
              <a:rPr lang="es-ES_tradnl" dirty="0" smtClean="0"/>
              <a:t>CSRF se </a:t>
            </a:r>
            <a:r>
              <a:rPr lang="es-ES_tradnl" dirty="0"/>
              <a:t>refieren a “Cross </a:t>
            </a:r>
            <a:r>
              <a:rPr lang="es-ES_tradnl" dirty="0" err="1"/>
              <a:t>Site</a:t>
            </a:r>
            <a:r>
              <a:rPr lang="es-ES_tradnl" dirty="0"/>
              <a:t> </a:t>
            </a:r>
            <a:r>
              <a:rPr lang="es-ES_tradnl" dirty="0" err="1"/>
              <a:t>Request</a:t>
            </a:r>
            <a:r>
              <a:rPr lang="es-ES_tradnl" dirty="0"/>
              <a:t> </a:t>
            </a:r>
            <a:r>
              <a:rPr lang="es-ES_tradnl" dirty="0" err="1"/>
              <a:t>Forgery</a:t>
            </a:r>
            <a:r>
              <a:rPr lang="es-ES_tradnl" dirty="0"/>
              <a:t>” en cual se basa en que un usuario malintencionado fuerce al navegador de un tercer usuario a que  realice una petición de forma no autorizada a una aplicación vulnerable. </a:t>
            </a:r>
            <a:endParaRPr lang="es-ES_tradnl" dirty="0"/>
          </a:p>
          <a:p>
            <a:endParaRPr lang="es-ES_tradnl" dirty="0" smtClean="0"/>
          </a:p>
          <a:p>
            <a:r>
              <a:rPr lang="es-ES_tradnl" dirty="0" smtClean="0"/>
              <a:t>Ejemplo</a:t>
            </a:r>
          </a:p>
        </p:txBody>
      </p:sp>
    </p:spTree>
    <p:extLst>
      <p:ext uri="{BB962C8B-B14F-4D97-AF65-F5344CB8AC3E}">
        <p14:creationId xmlns:p14="http://schemas.microsoft.com/office/powerpoint/2010/main" val="669304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ón">
  <a:themeElements>
    <a:clrScheme name="Sala de reuniones ió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a de reuniones ió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ó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325</TotalTime>
  <Words>429</Words>
  <Application>Microsoft Macintosh PowerPoint</Application>
  <PresentationFormat>Panorámica</PresentationFormat>
  <Paragraphs>62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Century Gothic</vt:lpstr>
      <vt:lpstr>Mangal</vt:lpstr>
      <vt:lpstr>Wingdings 3</vt:lpstr>
      <vt:lpstr>Arial</vt:lpstr>
      <vt:lpstr>Sala de reuniones ión</vt:lpstr>
      <vt:lpstr>Prevención de ataques en servidores</vt:lpstr>
      <vt:lpstr>Firewall</vt:lpstr>
      <vt:lpstr>Firewall</vt:lpstr>
      <vt:lpstr>Firewall</vt:lpstr>
      <vt:lpstr>Inyección de código</vt:lpstr>
      <vt:lpstr>Inyección de código</vt:lpstr>
      <vt:lpstr>Inyección de código </vt:lpstr>
      <vt:lpstr>Inyección de código </vt:lpstr>
      <vt:lpstr>Protección Token CSRF</vt:lpstr>
      <vt:lpstr>Protección Token CSRF</vt:lpstr>
      <vt:lpstr>Mitigación de ataques DDOS</vt:lpstr>
      <vt:lpstr>Conclusión </vt:lpstr>
      <vt:lpstr>La seguridad nos afecta a todos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Prevención de ataques en servidores</dc:title>
  <dc:creator>Usuario de Microsoft Office</dc:creator>
  <cp:lastModifiedBy>Usuario de Microsoft Office</cp:lastModifiedBy>
  <cp:revision>10</cp:revision>
  <dcterms:created xsi:type="dcterms:W3CDTF">2017-05-22T10:12:36Z</dcterms:created>
  <dcterms:modified xsi:type="dcterms:W3CDTF">2017-05-22T15:37:42Z</dcterms:modified>
</cp:coreProperties>
</file>

<file path=docProps/thumbnail.jpeg>
</file>